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119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493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687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54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665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104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691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729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33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197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87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7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Рисунок 10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0848"/>
            <a:ext cx="3842425" cy="39841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79" y="142089"/>
            <a:ext cx="2586350" cy="20528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3688" y="68183"/>
            <a:ext cx="7128791" cy="261610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Прокуратура Кайбицкого района </a:t>
            </a:r>
            <a:endParaRPr lang="ru-RU" sz="3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ПРЕДУПРЕЖДАЕТ</a:t>
            </a: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Признаки мошенничества со стороны покупателя при продажах в Интернете:</a:t>
            </a:r>
          </a:p>
        </p:txBody>
      </p:sp>
      <p:sp>
        <p:nvSpPr>
          <p:cNvPr id="1025" name="Прямоугольник 1024"/>
          <p:cNvSpPr/>
          <p:nvPr/>
        </p:nvSpPr>
        <p:spPr>
          <a:xfrm>
            <a:off x="3433636" y="2667874"/>
            <a:ext cx="571036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PT Sans"/>
              </a:rPr>
              <a:t>Покупатель не особо интересуется товаром, быстро демонстрирует свое желание сделать покупку и переходит к разговору о способе оплаты.</a:t>
            </a:r>
          </a:p>
          <a:p>
            <a:endParaRPr lang="ru-RU" b="1" i="0" dirty="0" smtClean="0">
              <a:solidFill>
                <a:srgbClr val="000000"/>
              </a:solidFill>
              <a:effectLst/>
              <a:latin typeface="PT San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PT Sans"/>
              </a:rPr>
              <a:t>Покупатель просит вас назвать полные реквизиты карты, включая фамилию-имя латиницей, срок действия и CVC-код. При помощи этих данных он сам легко сможет расплатиться вашей картой в Интернете.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b="1" dirty="0">
              <a:solidFill>
                <a:srgbClr val="000000"/>
              </a:solidFill>
              <a:latin typeface="PT San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PT Sans"/>
              </a:rPr>
              <a:t>Покупатель просит вас сообщить ему различные коды, которые придут к вам на мобильный телефон, якобы необходимые ему для совершения платежа.</a:t>
            </a:r>
            <a:endParaRPr lang="ru-RU" b="1" i="0" dirty="0">
              <a:solidFill>
                <a:srgbClr val="000000"/>
              </a:solidFill>
              <a:effectLst/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113574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88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2024-02-27T18:03:13Z</dcterms:created>
  <dcterms:modified xsi:type="dcterms:W3CDTF">2024-02-27T20:21:02Z</dcterms:modified>
</cp:coreProperties>
</file>